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5" r:id="rId16"/>
    <p:sldId id="276" r:id="rId17"/>
    <p:sldId id="277" r:id="rId18"/>
    <p:sldId id="274" r:id="rId19"/>
    <p:sldId id="275" r:id="rId20"/>
    <p:sldId id="27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4B62-28CD-41D7-B29F-A7B0986AABB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B7D-71C5-469A-BCC8-5F978F33F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2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4B62-28CD-41D7-B29F-A7B0986AABB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B7D-71C5-469A-BCC8-5F978F33F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60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4B62-28CD-41D7-B29F-A7B0986AABB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B7D-71C5-469A-BCC8-5F978F33F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13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4B62-28CD-41D7-B29F-A7B0986AABB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B7D-71C5-469A-BCC8-5F978F33F8D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9103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4B62-28CD-41D7-B29F-A7B0986AABB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B7D-71C5-469A-BCC8-5F978F33F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30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4B62-28CD-41D7-B29F-A7B0986AABB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B7D-71C5-469A-BCC8-5F978F33F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054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4B62-28CD-41D7-B29F-A7B0986AABB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B7D-71C5-469A-BCC8-5F978F33F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41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4B62-28CD-41D7-B29F-A7B0986AABB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B7D-71C5-469A-BCC8-5F978F33F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340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4B62-28CD-41D7-B29F-A7B0986AABB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B7D-71C5-469A-BCC8-5F978F33F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4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4B62-28CD-41D7-B29F-A7B0986AABB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B7D-71C5-469A-BCC8-5F978F33F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55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4B62-28CD-41D7-B29F-A7B0986AABB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B7D-71C5-469A-BCC8-5F978F33F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33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4B62-28CD-41D7-B29F-A7B0986AABB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B7D-71C5-469A-BCC8-5F978F33F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96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4B62-28CD-41D7-B29F-A7B0986AABB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B7D-71C5-469A-BCC8-5F978F33F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25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4B62-28CD-41D7-B29F-A7B0986AABB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B7D-71C5-469A-BCC8-5F978F33F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4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4B62-28CD-41D7-B29F-A7B0986AABB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B7D-71C5-469A-BCC8-5F978F33F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08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4B62-28CD-41D7-B29F-A7B0986AABB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B7D-71C5-469A-BCC8-5F978F33F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8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4B62-28CD-41D7-B29F-A7B0986AABB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6B7D-71C5-469A-BCC8-5F978F33F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29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8524B62-28CD-41D7-B29F-A7B0986AABB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A6B7D-71C5-469A-BCC8-5F978F33F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0659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tmixer.com/2014/01/blog-post_27.html" TargetMode="External"/><Relationship Id="rId2" Type="http://schemas.openxmlformats.org/officeDocument/2006/relationships/hyperlink" Target="http://www.stihi.ru/2008/08/04/312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«Дети блокадного Ленинграда»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r>
              <a:rPr lang="ru-RU" dirty="0"/>
              <a:t>Выполнила</a:t>
            </a:r>
          </a:p>
          <a:p>
            <a:pPr algn="r"/>
            <a:r>
              <a:rPr lang="ru-RU" dirty="0"/>
              <a:t>музыкальный руководитель </a:t>
            </a:r>
          </a:p>
          <a:p>
            <a:pPr algn="r"/>
            <a:r>
              <a:rPr lang="ru-RU" dirty="0"/>
              <a:t>Войтко Т.В.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2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5478" y="539352"/>
            <a:ext cx="5259421" cy="3473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9478" y="212511"/>
            <a:ext cx="6096000" cy="63401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Учиться в </a:t>
            </a:r>
            <a:r>
              <a:rPr lang="ru-RU" sz="1600" dirty="0" smtClean="0"/>
              <a:t>жестоких условиях зимы стало подвигом. Учителя и ученики сами добывали топливо, возили на санках воду, следили за чистотой в школе. В школах стало необычайно тихо, дети перестали бегать и шуметь на переменах, их бледные и изможденные лица говорили о тяжких страданиях. Урок продолжался 20-25 мин.: больше не выдерживали ни учителя, ни школьники. </a:t>
            </a:r>
            <a:br>
              <a:rPr lang="ru-RU" sz="1600" dirty="0" smtClean="0"/>
            </a:br>
            <a:r>
              <a:rPr lang="ru-RU" sz="1600" dirty="0" smtClean="0"/>
              <a:t>Записей не вели, так как в не отапливаемых классах мерзли не только худые детские ручонки, но и замерзали чернила.</a:t>
            </a:r>
            <a:br>
              <a:rPr lang="ru-RU" sz="1600" dirty="0" smtClean="0"/>
            </a:br>
            <a:r>
              <a:rPr lang="ru-RU" sz="1600" dirty="0" smtClean="0"/>
              <a:t> Рассказывая об этом незабываемом времени, ученики 7-го класса 148-й школы писали в своем коллективном дневнике: «Температура 2-3 градуса ниже нуля. </a:t>
            </a:r>
            <a:br>
              <a:rPr lang="ru-RU" sz="1600" dirty="0" smtClean="0"/>
            </a:br>
            <a:r>
              <a:rPr lang="ru-RU" sz="1600" dirty="0" smtClean="0"/>
              <a:t>Тусклый зимний, свет робко пробивается сквозь единственное небольшое стекло в единственном окне. Ученики жмутся к раскрытой дверке печурки, ежатся от холода, который резкой морозной струей рвется из-под щелей дверей, пробегает по всему телу. </a:t>
            </a:r>
            <a:br>
              <a:rPr lang="ru-RU" sz="1600" dirty="0" smtClean="0"/>
            </a:br>
            <a:r>
              <a:rPr lang="ru-RU" sz="1600" dirty="0" smtClean="0"/>
              <a:t>Настойчивый и злой ветер гонит дым обратно, с улицы через примитивный дымоход прямо в комнату… Глаза слезятся, читать тяжело, а писать совершенно невозможно. Мы сидим в пальто, в галошах, в перчатках и даже в головных уборах… » Учеников, продолжавших заниматься в суровую </a:t>
            </a:r>
            <a:r>
              <a:rPr lang="ru-RU" dirty="0" smtClean="0"/>
              <a:t>зиму 1941-1942 г., с уважением называли «зимовщиками».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8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584" y="1048056"/>
            <a:ext cx="5768965" cy="3685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619164" y="1048056"/>
            <a:ext cx="51179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скудному хлебному пайку дети получали в школе суп без вырезки талонов из продовольственной карточки. С началом действия Ладожской ледовой трассы десятки тысяч школьников были эвакуированы из города. </a:t>
            </a:r>
            <a:br>
              <a:rPr lang="ru-RU" dirty="0"/>
            </a:br>
            <a:r>
              <a:rPr lang="ru-RU" dirty="0"/>
              <a:t>Наступил 1942 г. В школах, где не прекращались занятия, были объявлены каникулы. И в незабываемые январские дни, когда всё взрослое население города голодало, в школах, театрах, концертных залах для детей были организованы новогодние елки с подарками и сытным обедом. Для маленьких ленинградцев это было настоящим большим праздником.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7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6083" y="540355"/>
            <a:ext cx="5662123" cy="3308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00335" y="170050"/>
            <a:ext cx="503147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Одна из учениц писала об этой новогодней елке: «</a:t>
            </a:r>
            <a:r>
              <a:rPr lang="ru-RU" sz="1600" i="1" dirty="0" smtClean="0"/>
              <a:t>6 января. Сегодня была елка, и какая великолепная! Правда, я почти не слушала пьесы: все думала об обеде. Обед был замечательный. Дети ели медленно и сосредоточенно, не теряя ни крошки. Они знали цену хлебу, на обед дали суп-лапшу, кашу, хлеб и желе, все были очень довольны. Эта елка надолго останется в памяти». Были и новогодние подарки, о них так вспоминал участник блокады П.П. Данилов: «Из содержимого подарка мне запомнились конфеты из льняного жмыха, пряник и 2 мандарина. По тому времени это было очень хорошее угощение</a:t>
            </a:r>
            <a:r>
              <a:rPr lang="ru-RU" sz="1600" dirty="0" smtClean="0"/>
              <a:t>».</a:t>
            </a:r>
            <a:br>
              <a:rPr lang="ru-RU" sz="1600" dirty="0" smtClean="0"/>
            </a:br>
            <a:r>
              <a:rPr lang="ru-RU" sz="1600" dirty="0" smtClean="0"/>
              <a:t> Для учащихся 7-10-х классов елки были устроены в помещениях театра драмы им. Пушкина, Большом драматическом и Малом оперном театрах. Сюрпризом было то, что во всех театрах было электрическое освещение. Играли духовые оркестры. В театре драмы им. Пушкина был дан спектакль «Дворянское гнездо», в Большом драматическом – «Три мушкетера». В Малом оперном театре праздник открылся спектаклем «Овод».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110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414" y="850921"/>
            <a:ext cx="5455067" cy="3689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227929" y="850922"/>
            <a:ext cx="57002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А весной у школьников началась «огородная жизнь». Весной 1942 года в опустевшие, обезлюдевшие цехи предприятий пришли тысячи детей и подростков.</a:t>
            </a:r>
            <a:br>
              <a:rPr lang="ru-RU" dirty="0"/>
            </a:br>
            <a:r>
              <a:rPr lang="ru-RU" dirty="0"/>
              <a:t> В 12-15 лет они становились станочниками и сборщиками, выпускали автоматы и пулеметы, артиллерийские и реактивные снаряды. Чтобы они могли работать за станками и сборочными верстаками, для них изготовляли деревянные подставки. </a:t>
            </a:r>
            <a:br>
              <a:rPr lang="ru-RU" dirty="0"/>
            </a:br>
            <a:r>
              <a:rPr lang="ru-RU" dirty="0"/>
              <a:t>Когда в канун прорыва блокады на предприятия стали приезжать делегации из фронтовых частей, бывалые солдаты глотали слезы, глядя на </a:t>
            </a:r>
            <a:r>
              <a:rPr lang="ru-RU" dirty="0" err="1"/>
              <a:t>плакатики</a:t>
            </a:r>
            <a:r>
              <a:rPr lang="ru-RU" dirty="0"/>
              <a:t> над рабочими местами мальчишек и девчонок. Там было написано их руками: «Не уйду, пока не выполню норму!»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5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17" y="665525"/>
            <a:ext cx="5832648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238063" y="665525"/>
            <a:ext cx="543077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Сотни юных ленинградцев были награждены орденами, тысячи – медалями «За оборону Ленинграда». Через всю многомесячную эпопею героической обороны города они прошли как достойные соратники взрослых. Не было таких событий, кампаний и дел, в которых они не участвовали. Расчистка чердаков, борьба с «зажигалками», тушение пожаров, разборка завалов, очистка города от снега, уход за ранеными, выращивание овощей и картофеля, работа по выпуску оружия и боеприпасов – всюду действовали детские руки. На равных, с чувством исполненного долга встречались ленинградские мальчики и девочки со своими сверстниками – «сыновьями полков», получившими награды на полях сражений.</a:t>
            </a:r>
          </a:p>
        </p:txBody>
      </p:sp>
    </p:spTree>
    <p:extLst>
      <p:ext uri="{BB962C8B-B14F-4D97-AF65-F5344CB8AC3E}">
        <p14:creationId xmlns:p14="http://schemas.microsoft.com/office/powerpoint/2010/main" val="8670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330" y="652968"/>
            <a:ext cx="5646652" cy="3591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91320" y="1649255"/>
            <a:ext cx="425810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sz="1600" dirty="0" smtClean="0"/>
              <a:t>них было особое, опаленное войной, блокадное детство. Они росли в условиях голода и холода, под свист и разрывы снарядов и бомб. Это был свой мир, с особыми трудностями и радостями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536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49155"/>
            <a:ext cx="6035794" cy="4342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95869" y="549155"/>
            <a:ext cx="48267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Посмотрите, что нарисовал Шурик Игнатьев, трех с половиной лет от роду, 23 мая 1942 года в детском саду. Он покрыл свой листок беспорядочными карандашными </a:t>
            </a:r>
            <a:r>
              <a:rPr lang="ru-RU" dirty="0" err="1" smtClean="0"/>
              <a:t>каракульками</a:t>
            </a:r>
            <a:r>
              <a:rPr lang="ru-RU" dirty="0" smtClean="0"/>
              <a:t> с небольшим овалом в центре. «Что ты нарисовал!» – спросила воспитательница. Он ответил: «Это война, вот и все, а посередине булка. Больше не знаю ничего». Они были такими же блокадниками, как взрослые». И погибали так же.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01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orum-spb.name/imagehosting/2013/08/08/22452039280b3e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79" y="332535"/>
            <a:ext cx="4792639" cy="2977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http://4.bp.blogspot.com/-UMcmJExiKO4/U3PALUZKtHI/AAAAAAAASbo/pQtVJ3TbABw/s1600/%D1%84%D0%BE%D1%82%D0%BE%D0%B0%D1%80%D1%85%D0%B8%D0%B2.+%D0%91%D0%BB%D0%BE%D0%BA%D0%B0%D0%B4%D0%B0+%D0%9B%D0%B5%D0%BD%D0%B8%D0%BD%D0%B3%D1%80%D0%B0%D0%B4%D0%B0+(26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67" y="2210868"/>
            <a:ext cx="4825858" cy="3552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362565" y="846092"/>
            <a:ext cx="4266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Единственной транспортной магистралью, связывающей город с тыловыми районами страны, стала «Дорога жизни», проложенная через Ладожское озеро. За дни блокады по этой дороге с сентября 1941 года по ноябрь 1943 года удалось эвакуировать 1 миллион 376 тысяч ленинградцев, в основном женщин, детей и стариков. Война разбросала их по разным уголкам Союза, по-разному сложились их судьбы, многие не вернулись обратно.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4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05600" y="113398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Спит малыш, обняв игрушку -</a:t>
            </a:r>
            <a:endParaRPr lang="ru-RU" dirty="0" smtClean="0"/>
          </a:p>
          <a:p>
            <a:r>
              <a:rPr lang="ru-RU" i="1" dirty="0" smtClean="0"/>
              <a:t> Длинноухого щенка.</a:t>
            </a:r>
            <a:endParaRPr lang="ru-RU" dirty="0" smtClean="0"/>
          </a:p>
          <a:p>
            <a:r>
              <a:rPr lang="ru-RU" i="1" dirty="0" smtClean="0"/>
              <a:t> В мягком облаке – </a:t>
            </a:r>
            <a:r>
              <a:rPr lang="ru-RU" i="1" dirty="0" err="1" smtClean="0"/>
              <a:t>подушк</a:t>
            </a:r>
            <a:endParaRPr lang="ru-RU" dirty="0" smtClean="0"/>
          </a:p>
          <a:p>
            <a:r>
              <a:rPr lang="ru-RU" i="1" dirty="0" smtClean="0"/>
              <a:t> Сны спустились свысока.</a:t>
            </a:r>
            <a:endParaRPr lang="ru-RU" dirty="0" smtClean="0"/>
          </a:p>
          <a:p>
            <a:r>
              <a:rPr lang="ru-RU" i="1" dirty="0" smtClean="0"/>
              <a:t> Не буди его, не надо,-</a:t>
            </a:r>
            <a:endParaRPr lang="ru-RU" dirty="0" smtClean="0"/>
          </a:p>
          <a:p>
            <a:r>
              <a:rPr lang="ru-RU" i="1" dirty="0" smtClean="0"/>
              <a:t> Пусть продлится счастья миг.</a:t>
            </a:r>
            <a:endParaRPr lang="ru-RU" dirty="0" smtClean="0"/>
          </a:p>
          <a:p>
            <a:r>
              <a:rPr lang="ru-RU" i="1" dirty="0" smtClean="0"/>
              <a:t> О войне и о блокаде</a:t>
            </a:r>
            <a:endParaRPr lang="ru-RU" dirty="0" smtClean="0"/>
          </a:p>
          <a:p>
            <a:r>
              <a:rPr lang="ru-RU" i="1" dirty="0" smtClean="0"/>
              <a:t> Он узнает не из книг… </a:t>
            </a:r>
            <a:endParaRPr lang="ru-RU" dirty="0" smtClean="0"/>
          </a:p>
          <a:p>
            <a:r>
              <a:rPr lang="ru-RU" i="1" dirty="0" smtClean="0"/>
              <a:t> Спит ребёнок. Над </a:t>
            </a:r>
            <a:r>
              <a:rPr lang="ru-RU" i="1" dirty="0" err="1" smtClean="0"/>
              <a:t>Невою</a:t>
            </a:r>
            <a:endParaRPr lang="ru-RU" dirty="0" smtClean="0"/>
          </a:p>
          <a:p>
            <a:r>
              <a:rPr lang="ru-RU" i="1" dirty="0" smtClean="0"/>
              <a:t> Птицы белые кружат:</a:t>
            </a:r>
            <a:endParaRPr lang="ru-RU" dirty="0" smtClean="0"/>
          </a:p>
          <a:p>
            <a:r>
              <a:rPr lang="ru-RU" i="1" dirty="0" smtClean="0"/>
              <a:t> В путь далёкий за собою</a:t>
            </a:r>
            <a:endParaRPr lang="ru-RU" dirty="0" smtClean="0"/>
          </a:p>
          <a:p>
            <a:r>
              <a:rPr lang="ru-RU" i="1" dirty="0" smtClean="0"/>
              <a:t> Собирают журавлят… </a:t>
            </a:r>
            <a:endParaRPr lang="ru-RU" dirty="0" smtClean="0"/>
          </a:p>
        </p:txBody>
      </p:sp>
      <p:pic>
        <p:nvPicPr>
          <p:cNvPr id="1026" name="Picture 2" descr="https://image.freepik.com/free-photo/no-translate-detected_121-21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6" y="943032"/>
            <a:ext cx="6096000" cy="4057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823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«Дети блокадного Ленинграда»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9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БЛОКАДНОГО ЛЕНИНГРАДА</a:t>
            </a:r>
            <a:endParaRPr lang="ru-RU" dirty="0"/>
          </a:p>
        </p:txBody>
      </p:sp>
      <p:pic>
        <p:nvPicPr>
          <p:cNvPr id="4" name="Picture 2" descr="http://kolyan.net/uploads/posts/2009-06/1245433881_16013004_blokada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149" y="1311282"/>
            <a:ext cx="7226307" cy="4284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730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400" dirty="0" err="1" smtClean="0"/>
              <a:t>Интренет</a:t>
            </a:r>
            <a:r>
              <a:rPr lang="ru-RU" sz="1400" dirty="0" smtClean="0"/>
              <a:t> ресурсы:</a:t>
            </a:r>
            <a:br>
              <a:rPr lang="ru-RU" sz="1400" dirty="0" smtClean="0"/>
            </a:br>
            <a:r>
              <a:rPr lang="ru-RU" sz="1400" u="sng" dirty="0">
                <a:hlinkClick r:id="rId2"/>
              </a:rPr>
              <a:t>http://www.stihi.ru/2008/08/04/312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u="sng" dirty="0">
                <a:hlinkClick r:id="rId3"/>
              </a:rPr>
              <a:t>http://www.softmixer.com/2014/01/blog-post_27.html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84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3" y="436639"/>
            <a:ext cx="4335288" cy="4265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77552" y="141502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i="1" dirty="0" smtClean="0"/>
              <a:t>За свой недолгий путь земной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 Узнал малыш из Ленинграда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 Разрывы бомб, сирены вой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 И слово страшное – блокада.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 Его застывшая слеза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 В промёрзшем сумраке квартиры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 Та боль, что высказать нельзя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 В последний миг прощанья с миром…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5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787" y="714794"/>
            <a:ext cx="5946824" cy="3967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722157" y="1311407"/>
            <a:ext cx="50285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Когда замкнулось блокадное кольцо, в Ленинграде оставалось помимо взрослого населения 400 тысяч детей – от младенцев до школьников и подростков. Естественно, их хотели сберечь в первую очередь, стремились укрыть от обстрелов, от бомбежек. Всесторонняя забота о детях и в тех условиях была характерной чертой ленинградцев. И она же давала особую силу взрослым, поднимала их на труд и на бой, потому что спасти детей можно было только отстояв город.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6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12844"/>
            <a:ext cx="4104456" cy="3126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85731" y="612844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Александр Фадеев в путевых заметках «В дни блокады» писал: «Дети школьного возраста могут гордиться тем, что они отстояли Ленинград вместе со своими отцами, матерями, старшими братьями и сестрами. Великий труд охраны и спасения города, обслуживания и спасения семьи выпал на долю ленинградских мальчиков и девочек. </a:t>
            </a:r>
            <a:br>
              <a:rPr lang="ru-RU" dirty="0"/>
            </a:br>
            <a:r>
              <a:rPr lang="ru-RU" dirty="0"/>
              <a:t>Они потушили десятки тысяч зажигалок, сброшенных с самолетов, они потушили не один пожар в городе, они дежурили морозными ночами на вышках, они носили воду из проруби на Неве, стояли в очередях за хлебом…</a:t>
            </a:r>
            <a:br>
              <a:rPr lang="ru-RU" dirty="0"/>
            </a:br>
            <a:r>
              <a:rPr lang="ru-RU" dirty="0"/>
              <a:t> И они были равными в том поединке благородства, когда старшие старались незаметно отдать свою долю младшим, а младшие делали то же самое по отношению к старшим. И трудно понять, кого погибло больше в этом поединке».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0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415" y="1377492"/>
            <a:ext cx="4238778" cy="341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245290" y="137749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Весь мир потряс дневник маленькой ленинградской девочки Тани Савичевой: «Бабушка умерла 25 января…», «Дядя Алеша 10 мая…», «Мама 13 мая в 7.30 утра…», «Умерли все. Осталась одна Таня». Записки этой девочки, которая погибла в 1945 году в эвакуации, стали одним их грозных обвинений фашизму, одним из символов блокады.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88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85" y="927248"/>
            <a:ext cx="6046207" cy="3449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455392" y="927248"/>
            <a:ext cx="55227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Существование в осажденном городе было немыслимо без упорного, повседневного труда. Тружениками были и дети. Они ухитрялись так распределять силы, что их хватало не только на семейные, но и на общественные дела. </a:t>
            </a:r>
            <a:br>
              <a:rPr lang="ru-RU" dirty="0"/>
            </a:br>
            <a:r>
              <a:rPr lang="ru-RU" dirty="0"/>
              <a:t>Пионеры разносили почту по домам. Когда во дворе звучал горн, надо было спускаться за письмом. </a:t>
            </a:r>
            <a:br>
              <a:rPr lang="ru-RU" dirty="0"/>
            </a:br>
            <a:r>
              <a:rPr lang="ru-RU" dirty="0"/>
              <a:t>Они пилили дрова и носили воду семьям красноармейцев. Чинили белье для раненых и выступали перед ними в госпиталях. Город не мог уберечь детей от недоедания, от истощения, но тем не менее для них делалось все, что возможно.</a:t>
            </a:r>
          </a:p>
        </p:txBody>
      </p:sp>
    </p:spTree>
    <p:extLst>
      <p:ext uri="{BB962C8B-B14F-4D97-AF65-F5344CB8AC3E}">
        <p14:creationId xmlns:p14="http://schemas.microsoft.com/office/powerpoint/2010/main" val="6116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8227" y="519955"/>
            <a:ext cx="4608512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73038" y="368701"/>
            <a:ext cx="595952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Несмотря на суровую обстановку фронтового города, Ленинградский городской комитет партии и Городской Совет депутатов трудящихся приняли решение продолжать обучение детей. В конце октября 1941 г. 60 тыс. школьников 1-4 классов приступили к учебным занятиям в бомбоубежищах школ и домохозяйств, а с 3 ноября в 103 школах Ленинграда за парты сели еще более 30 тыс. учащихся 1-4 классов.</a:t>
            </a:r>
            <a:br>
              <a:rPr lang="ru-RU" sz="1600" dirty="0" smtClean="0"/>
            </a:br>
            <a:r>
              <a:rPr lang="ru-RU" sz="1600" dirty="0" smtClean="0"/>
              <a:t>В условиях осажденного Ленинграда необходимо было связать обучение с обороной города, научить учащихся преодолевать трудности и лишения, которые возникали на каждом шагу и росли с каждым днем. И ленинградская школа с честью справилась с этой трудной задачей. Занятия проходили в необычной обстановке. Нередко во время урока раздавался вой сирены, возвещавшей об очередной бомбежке или артобстреле.</a:t>
            </a:r>
            <a:br>
              <a:rPr lang="ru-RU" sz="1600" dirty="0" smtClean="0"/>
            </a:br>
            <a:r>
              <a:rPr lang="ru-RU" sz="1600" dirty="0" smtClean="0"/>
              <a:t> Ученики быстро и организованно спускались в бомбоубежище, где занятия продолжались. Учителя имели два плана уроков на день: один для работы в нормальных условиях, другой – на случай артобстрела или бомбежки. Обучение проходило по сокращенному учебному плану, в который были включены только основные предметы.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953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88891"/>
            <a:ext cx="5472608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9725" y="4794114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Твоя душа взметнулась в небо,</a:t>
            </a:r>
            <a:endParaRPr lang="ru-RU" dirty="0" smtClean="0"/>
          </a:p>
          <a:p>
            <a:r>
              <a:rPr lang="ru-RU" i="1" dirty="0" smtClean="0"/>
              <a:t> Голодное покинув тело.</a:t>
            </a:r>
            <a:endParaRPr lang="ru-RU" dirty="0" smtClean="0"/>
          </a:p>
          <a:p>
            <a:r>
              <a:rPr lang="ru-RU" i="1" dirty="0" smtClean="0"/>
              <a:t> А мать несла краюшку хлеба</a:t>
            </a:r>
            <a:endParaRPr lang="ru-RU" dirty="0" smtClean="0"/>
          </a:p>
          <a:p>
            <a:r>
              <a:rPr lang="ru-RU" i="1" dirty="0" smtClean="0"/>
              <a:t> Тебе, сынок… Да не успела… 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1390361"/>
            <a:ext cx="56410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Каждый учитель стремился проводить занятия с учащимися как можно доступнее, интереснее, содержательнее. «К урокам готовлюсь по-новому, – писала осенью 1941 г. в своем дневнике учительница истории 239-й школы К.В. Ползикова – Ничего лишнего, скупой ясный рассказ. Детям трудно готовить уроки дома; значит, нужно помочь им в классе. Не ведем никаких записей в тетрадях: это тяжело. Но рассказывать надо интересно. Ох, как это надо! У детей столько тяжелого на душе, столько тревог, что слушать тусклую речь не будут. И показать им, как тебе трудно, тоже нельзя».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7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</TotalTime>
  <Words>1055</Words>
  <Application>Microsoft Office PowerPoint</Application>
  <PresentationFormat>Широкоэкранный</PresentationFormat>
  <Paragraphs>38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Ион</vt:lpstr>
      <vt:lpstr>«Дети блокадного Ленинграда»</vt:lpstr>
      <vt:lpstr>ДЕТИ БЛОКАДНОГО ЛЕНИНГРАДА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«Дети блокадного Ленинграда»</vt:lpstr>
      <vt:lpstr>Интренет ресурсы: http://www.stihi.ru/2008/08/04/312 http://www.softmixer.com/2014/01/blog-post_27.html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«Дети блокадного Ленинграда»</dc:title>
  <dc:creator>ТАТЬЯНА</dc:creator>
  <cp:lastModifiedBy>ТАТЬЯНА</cp:lastModifiedBy>
  <cp:revision>7</cp:revision>
  <dcterms:created xsi:type="dcterms:W3CDTF">2018-04-25T16:44:47Z</dcterms:created>
  <dcterms:modified xsi:type="dcterms:W3CDTF">2018-04-25T19:15:05Z</dcterms:modified>
</cp:coreProperties>
</file>